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
  </p:notesMasterIdLst>
  <p:sldIdLst>
    <p:sldId id="278" r:id="rId2"/>
    <p:sldId id="257" r:id="rId3"/>
  </p:sldIdLst>
  <p:sldSz cx="12192000" cy="6858000"/>
  <p:notesSz cx="6858000"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SUMI ARIMA" initials="A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11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3" d="100"/>
          <a:sy n="83" d="100"/>
        </p:scale>
        <p:origin x="258"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542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5427"/>
          </a:xfrm>
          <a:prstGeom prst="rect">
            <a:avLst/>
          </a:prstGeom>
        </p:spPr>
        <p:txBody>
          <a:bodyPr vert="horz" lIns="91440" tIns="45720" rIns="91440" bIns="45720" rtlCol="0"/>
          <a:lstStyle>
            <a:lvl1pPr algn="r">
              <a:defRPr sz="1200"/>
            </a:lvl1pPr>
          </a:lstStyle>
          <a:p>
            <a:fld id="{C487119F-DCDB-4317-A10B-505C396ACCCA}" type="datetimeFigureOut">
              <a:rPr kumimoji="1" lang="ja-JP" altLang="en-US" smtClean="0"/>
              <a:t>2022/4/7</a:t>
            </a:fld>
            <a:endParaRPr kumimoji="1" lang="ja-JP" altLang="en-US"/>
          </a:p>
        </p:txBody>
      </p:sp>
      <p:sp>
        <p:nvSpPr>
          <p:cNvPr id="4" name="スライド イメージ プレースホルダー 3"/>
          <p:cNvSpPr>
            <a:spLocks noGrp="1" noRot="1" noChangeAspect="1"/>
          </p:cNvSpPr>
          <p:nvPr>
            <p:ph type="sldImg" idx="2"/>
          </p:nvPr>
        </p:nvSpPr>
        <p:spPr>
          <a:xfrm>
            <a:off x="466725" y="1233488"/>
            <a:ext cx="5924550" cy="3333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51983"/>
            <a:ext cx="5486400" cy="3887986"/>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8824"/>
            <a:ext cx="2971800" cy="49542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378824"/>
            <a:ext cx="2971800" cy="495426"/>
          </a:xfrm>
          <a:prstGeom prst="rect">
            <a:avLst/>
          </a:prstGeom>
        </p:spPr>
        <p:txBody>
          <a:bodyPr vert="horz" lIns="91440" tIns="45720" rIns="91440" bIns="45720" rtlCol="0" anchor="b"/>
          <a:lstStyle>
            <a:lvl1pPr algn="r">
              <a:defRPr sz="1200"/>
            </a:lvl1pPr>
          </a:lstStyle>
          <a:p>
            <a:fld id="{3E665305-75EE-453B-9C4B-971BC394809D}"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7720B6B-F5BF-4C0F-B510-EDD30FD601A4}" type="datetime1">
              <a:rPr kumimoji="1" lang="ja-JP" altLang="en-US" smtClean="0"/>
              <a:t>2022/4/7</a:t>
            </a:fld>
            <a:endParaRPr kumimoji="1" lang="ja-JP" alt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kumimoji="1" lang="ja-JP" alt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887970C-2542-48CC-9DE6-D2CFBF363BF1}"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8849804-F731-482D-9228-686D136ADB86}" type="datetime1">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887970C-2542-48CC-9DE6-D2CFBF363BF1}"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B8E4CD2-5165-45B6-BA65-C3395F033A9D}" type="datetime1">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887970C-2542-48CC-9DE6-D2CFBF363BF1}"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panose="020B0604020202090204"/>
                <a:cs typeface="Arial" panose="020B0604020202090204"/>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panose="020B0604020202090204"/>
                <a:cs typeface="Arial" panose="020B0604020202090204"/>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ja-JP" altLang="en-US"/>
              <a:t>マスター タイトルの書式設定</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724DCBF-FE8E-47FE-BA60-4A0EB5807CC9}" type="datetime1">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887970C-2542-48CC-9DE6-D2CFBF363BF1}" type="slidenum">
              <a:rPr kumimoji="1" lang="ja-JP" altLang="en-US" smtClean="0"/>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4E38A2D-3783-4FFE-A8DF-66F716DBE4FB}" type="datetime1">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887970C-2542-48CC-9DE6-D2CFBF363BF1}" type="slidenum">
              <a:rPr kumimoji="1" lang="ja-JP" altLang="en-US" smtClean="0"/>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0DD0BE9-C9BB-4668-865E-5ED47E5B0A00}" type="datetime1">
              <a:rPr kumimoji="1" lang="ja-JP" altLang="en-US" smtClean="0"/>
              <a:t>2022/4/7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887970C-2542-48CC-9DE6-D2CFBF363BF1}" type="slidenum">
              <a:rPr kumimoji="1" lang="ja-JP" altLang="en-US" smtClean="0"/>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Picture Placeholder 2"/>
          <p:cNvSpPr>
            <a:spLocks noGrp="1" noChangeAspect="1"/>
          </p:cNvSpPr>
          <p:nvPr>
            <p:ph type="pic" idx="15" hasCustomPrompt="1"/>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1" name="Picture Placeholder 2"/>
          <p:cNvSpPr>
            <a:spLocks noGrp="1" noChangeAspect="1"/>
          </p:cNvSpPr>
          <p:nvPr>
            <p:ph type="pic" idx="21" hasCustomPrompt="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2" name="Picture Placeholder 2"/>
          <p:cNvSpPr>
            <a:spLocks noGrp="1" noChangeAspect="1"/>
          </p:cNvSpPr>
          <p:nvPr>
            <p:ph type="pic" idx="22" hasCustomPrompt="1"/>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086928C-4382-4562-ADB9-721809532F47}" type="datetime1">
              <a:rPr kumimoji="1" lang="ja-JP" altLang="en-US" smtClean="0"/>
              <a:t>2022/4/7</a:t>
            </a:fld>
            <a:endParaRPr kumimoji="1" lang="ja-JP" altLang="en-US"/>
          </a:p>
        </p:txBody>
      </p:sp>
      <p:sp>
        <p:nvSpPr>
          <p:cNvPr id="8" name="Footer Placeholder 7"/>
          <p:cNvSpPr>
            <a:spLocks noGrp="1"/>
          </p:cNvSpPr>
          <p:nvPr>
            <p:ph type="ftr" sz="quarter" idx="11"/>
          </p:nvPr>
        </p:nvSpPr>
        <p:spPr>
          <a:xfrm>
            <a:off x="561111" y="6391838"/>
            <a:ext cx="3644282" cy="304801"/>
          </a:xfrm>
        </p:spPr>
        <p:txBody>
          <a:bodyPr/>
          <a:lstStyle/>
          <a:p>
            <a:endParaRPr kumimoji="1" lang="ja-JP" altLang="en-US"/>
          </a:p>
        </p:txBody>
      </p:sp>
      <p:sp>
        <p:nvSpPr>
          <p:cNvPr id="9" name="Slide Number Placeholder 8"/>
          <p:cNvSpPr>
            <a:spLocks noGrp="1"/>
          </p:cNvSpPr>
          <p:nvPr>
            <p:ph type="sldNum" sz="quarter" idx="12"/>
          </p:nvPr>
        </p:nvSpPr>
        <p:spPr/>
        <p:txBody>
          <a:bodyPr/>
          <a:lstStyle/>
          <a:p>
            <a:fld id="{C887970C-2542-48CC-9DE6-D2CFBF363BF1}" type="slidenum">
              <a:rPr kumimoji="1" lang="ja-JP" altLang="en-US" smtClean="0"/>
              <a: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57AEDA8-EF2F-45F3-9C97-C2884A579AB2}" type="datetime1">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87970C-2542-48CC-9DE6-D2CFBF363BF1}" type="slidenum">
              <a:rPr kumimoji="1" lang="ja-JP" altLang="en-US" smtClean="0"/>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164F27F-F6D6-4053-A0CE-BE732AD63730}" type="datetime1">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887970C-2542-48CC-9DE6-D2CFBF363BF1}"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7A6A38-E4D9-49ED-A6D8-3526288430F1}" type="datetime1">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87970C-2542-48CC-9DE6-D2CFBF363BF1}" type="slidenum">
              <a:rPr kumimoji="1" lang="ja-JP" altLang="en-US" smtClean="0"/>
              <a:t>‹#›</a:t>
            </a:fld>
            <a:endParaRPr kumimoji="1" lang="ja-JP" altLang="en-US"/>
          </a:p>
        </p:txBody>
      </p:sp>
      <p:sp>
        <p:nvSpPr>
          <p:cNvPr id="7" name="Rectangle 1">
            <a:extLst>
              <a:ext uri="{FF2B5EF4-FFF2-40B4-BE49-F238E27FC236}">
                <a16:creationId xmlns:a16="http://schemas.microsoft.com/office/drawing/2014/main" id="{2B990E63-8FC9-4B9B-895A-4B7D0AE2B03E}"/>
              </a:ext>
            </a:extLst>
          </p:cNvPr>
          <p:cNvSpPr>
            <a:spLocks noChangeArrowheads="1"/>
          </p:cNvSpPr>
          <p:nvPr userDrawn="1"/>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a:ln>
                  <a:noFill/>
                </a:ln>
                <a:solidFill>
                  <a:srgbClr val="000000"/>
                </a:solidFill>
                <a:effectLst/>
                <a:latin typeface="Arial" panose="020B0604020202020204" pitchFamily="34" charset="0"/>
                <a:cs typeface="Arial" panose="020B0604020202020204" pitchFamily="34" charset="0"/>
              </a:rPr>
              <a:t>大学全体の支援のため(125周年記念事業のため)</a:t>
            </a:r>
            <a:r>
              <a:rPr kumimoji="0" lang="ja-JP" altLang="ja-JP" sz="1800" b="0" i="0" u="none" strike="noStrike" cap="none" normalizeH="0" baseline="0">
                <a:ln>
                  <a:noFill/>
                </a:ln>
                <a:solidFill>
                  <a:schemeClr val="tx1"/>
                </a:solidFill>
                <a:effectLst/>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9F66D51-0D77-483A-9D97-AD0A6430126F}" type="datetime1">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887970C-2542-48CC-9DE6-D2CFBF363BF1}"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BD1DD3C-9DFB-46A3-B1C2-C990BBDFEBBF}" type="datetime1">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87970C-2542-48CC-9DE6-D2CFBF363BF1}"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818DE92-D407-48B4-B106-0884C085D2E4}" type="datetime1">
              <a:rPr kumimoji="1" lang="ja-JP" altLang="en-US" smtClean="0"/>
              <a:t>2022/4/7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887970C-2542-48CC-9DE6-D2CFBF363BF1}"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F34EE51-1776-400D-BC8E-FE012F31735B}" type="datetime1">
              <a:rPr kumimoji="1" lang="ja-JP" altLang="en-US" smtClean="0"/>
              <a:t>2022/4/7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887970C-2542-48CC-9DE6-D2CFBF363BF1}"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A03CCE-FEF0-4D45-AB73-994BFBA541EC}" type="datetime1">
              <a:rPr kumimoji="1" lang="ja-JP" altLang="en-US" smtClean="0"/>
              <a:t>2022/4/7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887970C-2542-48CC-9DE6-D2CFBF363BF1}"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F68EDB-0C2B-4343-90BD-0D90B0C8C832}" type="datetime1">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887970C-2542-48CC-9DE6-D2CFBF363BF1}"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ja-JP" altLang="en-US"/>
              <a:t>アイコンをクリックして図を追加</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380B75-FFC2-47CB-BD73-00DFC3277133}" type="datetime1">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887970C-2542-48CC-9DE6-D2CFBF363BF1}"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BB2773E-DEF5-4CBA-9148-EDB3B6DF3358}" type="datetime1">
              <a:rPr kumimoji="1" lang="ja-JP" altLang="en-US" smtClean="0"/>
              <a:t>2022/4/7</a:t>
            </a:fld>
            <a:endParaRPr kumimoji="1" lang="ja-JP" alt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kumimoji="1" lang="ja-JP" alt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887970C-2542-48CC-9DE6-D2CFBF363BF1}"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hdr="0" ftr="0" dt="0"/>
  <p:txStyles>
    <p:titleStyle>
      <a:lvl1pPr algn="l" defTabSz="457200" rtl="0" eaLnBrk="1" latinLnBrk="0" hangingPunct="1">
        <a:spcBef>
          <a:spcPct val="0"/>
        </a:spcBef>
        <a:buNone/>
        <a:defRPr kumimoji="1" sz="3600" b="0" i="0" kern="1200">
          <a:solidFill>
            <a:schemeClr val="bg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kumimoji="1"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kumimoji="1"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kumimoji="1"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kumimoji="1"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kumimoji="1"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kumimoji="1"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kumimoji="1"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kumimoji="1"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kumimoji="1"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fillRect/>
          </a:stretch>
        </a:blipFill>
        <a:effectLst/>
      </p:bgPr>
    </p:bg>
    <p:spTree>
      <p:nvGrpSpPr>
        <p:cNvPr id="1" name=""/>
        <p:cNvGrpSpPr/>
        <p:nvPr/>
      </p:nvGrpSpPr>
      <p:grpSpPr>
        <a:xfrm>
          <a:off x="0" y="0"/>
          <a:ext cx="0" cy="0"/>
          <a:chOff x="0" y="0"/>
          <a:chExt cx="0" cy="0"/>
        </a:xfrm>
      </p:grpSpPr>
      <p:sp useBgFill="1">
        <p:nvSpPr>
          <p:cNvPr id="17" name="Rectangle 7"/>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sp useBgFill="1">
        <p:nvSpPr>
          <p:cNvPr id="18" name="Rectangle 9"/>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5"/>
          <p:cNvSpPr>
            <a:spLocks noGrp="1" noRot="1" noChangeAspect="1" noMove="1" noResize="1" noEditPoints="1" noAdjustHandles="1" noChangeArrowheads="1" noChangeShapeType="1" noTextEdit="1"/>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0" name="Freeform: Shape 13"/>
          <p:cNvSpPr>
            <a:spLocks noGrp="1" noRot="1" noChangeAspect="1" noMove="1" noResize="1" noEditPoints="1" noAdjustHandles="1" noChangeArrowheads="1" noChangeShapeType="1" noTextEdit="1"/>
          </p:cNvSpPr>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16" name="Freeform 5"/>
          <p:cNvSpPr>
            <a:spLocks noGrp="1" noRot="1" noChangeAspect="1" noMove="1" noResize="1" noEditPoints="1" noAdjustHandles="1" noChangeArrowheads="1" noChangeShapeType="1" noTextEdit="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pic>
        <p:nvPicPr>
          <p:cNvPr id="15" name="図 14" descr="&#10;&#10;">
            <a:extLst>
              <a:ext uri="{FF2B5EF4-FFF2-40B4-BE49-F238E27FC236}">
                <a16:creationId xmlns:a16="http://schemas.microsoft.com/office/drawing/2014/main" id="{F9EFFBA2-516D-4F2A-9756-8F57224256C7}"/>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2" y="933749"/>
            <a:ext cx="3940147" cy="4925184"/>
          </a:xfrm>
          <a:prstGeom prst="rect">
            <a:avLst/>
          </a:prstGeom>
        </p:spPr>
      </p:pic>
      <p:sp>
        <p:nvSpPr>
          <p:cNvPr id="11" name="タイトル 1">
            <a:extLst>
              <a:ext uri="{FF2B5EF4-FFF2-40B4-BE49-F238E27FC236}">
                <a16:creationId xmlns:a16="http://schemas.microsoft.com/office/drawing/2014/main" id="{DFD82CAA-5968-4777-8A99-97A6E1E5D1DF}"/>
              </a:ext>
            </a:extLst>
          </p:cNvPr>
          <p:cNvSpPr txBox="1">
            <a:spLocks/>
          </p:cNvSpPr>
          <p:nvPr/>
        </p:nvSpPr>
        <p:spPr bwMode="gray">
          <a:xfrm>
            <a:off x="4522527" y="384431"/>
            <a:ext cx="7669473" cy="5799148"/>
          </a:xfrm>
          <a:prstGeom prst="rect">
            <a:avLst/>
          </a:prstGeom>
        </p:spPr>
        <p:txBody>
          <a:bodyPr vert="horz" lIns="91440" tIns="45720" rIns="91440" bIns="45720" rtlCol="0" anchor="ctr">
            <a:normAutofit fontScale="97500"/>
          </a:bodyPr>
          <a:lstStyle>
            <a:lvl1pPr algn="l" defTabSz="457200" rtl="0" eaLnBrk="1" latinLnBrk="0" hangingPunct="1">
              <a:spcBef>
                <a:spcPct val="0"/>
              </a:spcBef>
              <a:buNone/>
              <a:defRPr kumimoji="1" sz="5400" b="0" i="0" kern="1200">
                <a:solidFill>
                  <a:schemeClr val="bg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br>
              <a:rPr lang="en-US" altLang="ja-JP" sz="2200" dirty="0"/>
            </a:br>
            <a:r>
              <a:rPr lang="en-US" altLang="ja-JP" sz="2200" dirty="0">
                <a:solidFill>
                  <a:schemeClr val="accent1">
                    <a:lumMod val="50000"/>
                  </a:schemeClr>
                </a:solidFill>
              </a:rPr>
              <a:t>Every</a:t>
            </a:r>
            <a:r>
              <a:rPr lang="ja-JP" altLang="en-US" sz="2200" dirty="0">
                <a:solidFill>
                  <a:schemeClr val="accent1">
                    <a:lumMod val="50000"/>
                  </a:schemeClr>
                </a:solidFill>
              </a:rPr>
              <a:t> </a:t>
            </a:r>
            <a:r>
              <a:rPr lang="en-US" altLang="ja-JP" sz="2200" dirty="0">
                <a:solidFill>
                  <a:schemeClr val="accent1">
                    <a:lumMod val="50000"/>
                  </a:schemeClr>
                </a:solidFill>
              </a:rPr>
              <a:t>Moment- &amp;</a:t>
            </a:r>
            <a:r>
              <a:rPr lang="ja-JP" altLang="en-US" sz="2200" dirty="0">
                <a:solidFill>
                  <a:schemeClr val="accent1">
                    <a:lumMod val="50000"/>
                  </a:schemeClr>
                </a:solidFill>
              </a:rPr>
              <a:t> </a:t>
            </a:r>
            <a:r>
              <a:rPr lang="en-US" altLang="ja-JP" sz="2200" dirty="0">
                <a:solidFill>
                  <a:schemeClr val="accent1">
                    <a:lumMod val="50000"/>
                  </a:schemeClr>
                </a:solidFill>
              </a:rPr>
              <a:t>Life Long- Learner</a:t>
            </a:r>
            <a:r>
              <a:rPr lang="ja-JP" altLang="en-US" sz="2200" dirty="0">
                <a:solidFill>
                  <a:schemeClr val="accent1">
                    <a:lumMod val="50000"/>
                  </a:schemeClr>
                </a:solidFill>
              </a:rPr>
              <a:t>の</a:t>
            </a:r>
            <a:br>
              <a:rPr lang="en-US" altLang="ja-JP" sz="2200" dirty="0">
                <a:solidFill>
                  <a:schemeClr val="accent1">
                    <a:lumMod val="50000"/>
                  </a:schemeClr>
                </a:solidFill>
              </a:rPr>
            </a:br>
            <a:r>
              <a:rPr lang="ja-JP" altLang="en-US" sz="2200" dirty="0">
                <a:solidFill>
                  <a:schemeClr val="accent1">
                    <a:lumMod val="50000"/>
                  </a:schemeClr>
                </a:solidFill>
              </a:rPr>
              <a:t>コミュニティー</a:t>
            </a:r>
            <a:br>
              <a:rPr lang="en-US" altLang="ja-JP" sz="2200" dirty="0">
                <a:solidFill>
                  <a:schemeClr val="accent1">
                    <a:lumMod val="50000"/>
                  </a:schemeClr>
                </a:solidFill>
              </a:rPr>
            </a:br>
            <a:br>
              <a:rPr lang="en-US" altLang="ja-JP" sz="2200" dirty="0">
                <a:solidFill>
                  <a:schemeClr val="accent1">
                    <a:lumMod val="50000"/>
                  </a:schemeClr>
                </a:solidFill>
              </a:rPr>
            </a:br>
            <a:r>
              <a:rPr lang="ja-JP" altLang="en-US" sz="2200" dirty="0">
                <a:solidFill>
                  <a:schemeClr val="accent1">
                    <a:lumMod val="50000"/>
                  </a:schemeClr>
                </a:solidFill>
              </a:rPr>
              <a:t>「一瞬一生の会」主催</a:t>
            </a:r>
            <a:br>
              <a:rPr lang="en-US" altLang="ja-JP" sz="2200" dirty="0">
                <a:solidFill>
                  <a:schemeClr val="accent1">
                    <a:lumMod val="50000"/>
                  </a:schemeClr>
                </a:solidFill>
              </a:rPr>
            </a:br>
            <a:br>
              <a:rPr lang="en-US" altLang="ja-JP" sz="2200" dirty="0">
                <a:solidFill>
                  <a:schemeClr val="accent1">
                    <a:lumMod val="50000"/>
                  </a:schemeClr>
                </a:solidFill>
              </a:rPr>
            </a:br>
            <a:br>
              <a:rPr lang="en-US" altLang="ja-JP" sz="2200" dirty="0">
                <a:solidFill>
                  <a:schemeClr val="accent1">
                    <a:lumMod val="50000"/>
                  </a:schemeClr>
                </a:solidFill>
              </a:rPr>
            </a:br>
            <a:r>
              <a:rPr lang="ja-JP" altLang="en-US" sz="2800" b="1" u="sng" dirty="0">
                <a:solidFill>
                  <a:schemeClr val="accent1">
                    <a:lumMod val="50000"/>
                  </a:schemeClr>
                </a:solidFill>
              </a:rPr>
              <a:t>第</a:t>
            </a:r>
            <a:r>
              <a:rPr lang="en-US" altLang="ja-JP" sz="2800" b="1" u="sng" dirty="0">
                <a:solidFill>
                  <a:schemeClr val="accent1">
                    <a:lumMod val="50000"/>
                  </a:schemeClr>
                </a:solidFill>
              </a:rPr>
              <a:t>5</a:t>
            </a:r>
            <a:r>
              <a:rPr lang="ja-JP" altLang="en-US" sz="2800" b="1" u="sng" dirty="0">
                <a:solidFill>
                  <a:schemeClr val="accent1">
                    <a:lumMod val="50000"/>
                  </a:schemeClr>
                </a:solidFill>
              </a:rPr>
              <a:t>期リーダーシップ・プログラムのご案内</a:t>
            </a:r>
            <a:br>
              <a:rPr lang="en-US" altLang="ja-JP" sz="2800" b="1" u="sng" dirty="0">
                <a:solidFill>
                  <a:schemeClr val="accent1">
                    <a:lumMod val="50000"/>
                  </a:schemeClr>
                </a:solidFill>
              </a:rPr>
            </a:br>
            <a:br>
              <a:rPr lang="en-US" altLang="ja-JP" sz="2800" b="1" u="sng" dirty="0">
                <a:solidFill>
                  <a:schemeClr val="accent1">
                    <a:lumMod val="50000"/>
                  </a:schemeClr>
                </a:solidFill>
              </a:rPr>
            </a:br>
            <a:r>
              <a:rPr lang="ja-JP" altLang="en-US" sz="2400" b="1" u="sng" dirty="0">
                <a:solidFill>
                  <a:schemeClr val="accent1">
                    <a:lumMod val="50000"/>
                  </a:schemeClr>
                </a:solidFill>
              </a:rPr>
              <a:t>～リーダーとしての</a:t>
            </a:r>
            <a:r>
              <a:rPr lang="en-US" altLang="ja-JP" sz="2400" b="1" u="sng" dirty="0">
                <a:solidFill>
                  <a:schemeClr val="accent1">
                    <a:lumMod val="50000"/>
                  </a:schemeClr>
                </a:solidFill>
              </a:rPr>
              <a:t>”OS”</a:t>
            </a:r>
            <a:r>
              <a:rPr lang="ja-JP" altLang="en-US" sz="2400" b="1" u="sng" dirty="0">
                <a:solidFill>
                  <a:schemeClr val="accent1">
                    <a:lumMod val="50000"/>
                  </a:schemeClr>
                </a:solidFill>
              </a:rPr>
              <a:t>を測定・開発する～</a:t>
            </a:r>
            <a:br>
              <a:rPr lang="en-US" altLang="ja-JP" sz="2800" b="1" u="sng" dirty="0">
                <a:solidFill>
                  <a:schemeClr val="accent1">
                    <a:lumMod val="50000"/>
                  </a:schemeClr>
                </a:solidFill>
              </a:rPr>
            </a:br>
            <a:br>
              <a:rPr lang="en-US" altLang="ja-JP" sz="2800" b="1" u="sng" dirty="0">
                <a:solidFill>
                  <a:schemeClr val="accent1">
                    <a:lumMod val="50000"/>
                  </a:schemeClr>
                </a:solidFill>
              </a:rPr>
            </a:br>
            <a:r>
              <a:rPr lang="en-US" altLang="ja-JP" sz="2200" dirty="0">
                <a:solidFill>
                  <a:schemeClr val="accent1">
                    <a:lumMod val="50000"/>
                  </a:schemeClr>
                </a:solidFill>
              </a:rPr>
              <a:t>2022</a:t>
            </a:r>
            <a:r>
              <a:rPr lang="ja-JP" altLang="en-US" sz="2200" dirty="0">
                <a:solidFill>
                  <a:schemeClr val="accent1">
                    <a:lumMod val="50000"/>
                  </a:schemeClr>
                </a:solidFill>
              </a:rPr>
              <a:t>年</a:t>
            </a:r>
            <a:r>
              <a:rPr lang="en-US" altLang="ja-JP" sz="2200" dirty="0">
                <a:solidFill>
                  <a:schemeClr val="accent1">
                    <a:lumMod val="50000"/>
                  </a:schemeClr>
                </a:solidFill>
              </a:rPr>
              <a:t>4</a:t>
            </a:r>
            <a:r>
              <a:rPr lang="ja-JP" altLang="en-US" sz="2200" dirty="0">
                <a:solidFill>
                  <a:schemeClr val="accent1">
                    <a:lumMod val="50000"/>
                  </a:schemeClr>
                </a:solidFill>
              </a:rPr>
              <a:t>月</a:t>
            </a:r>
            <a:r>
              <a:rPr lang="en-US" altLang="ja-JP" sz="2200" dirty="0">
                <a:solidFill>
                  <a:schemeClr val="accent1">
                    <a:lumMod val="50000"/>
                  </a:schemeClr>
                </a:solidFill>
              </a:rPr>
              <a:t>8</a:t>
            </a:r>
            <a:r>
              <a:rPr lang="ja-JP" altLang="en-US" sz="2200" dirty="0">
                <a:solidFill>
                  <a:schemeClr val="accent1">
                    <a:lumMod val="50000"/>
                  </a:schemeClr>
                </a:solidFill>
              </a:rPr>
              <a:t>日</a:t>
            </a:r>
            <a:br>
              <a:rPr lang="en-US" altLang="ja-JP" sz="2200" dirty="0">
                <a:solidFill>
                  <a:schemeClr val="accent1">
                    <a:lumMod val="50000"/>
                  </a:schemeClr>
                </a:solidFill>
              </a:rPr>
            </a:br>
            <a:br>
              <a:rPr lang="en-US" altLang="ja-JP" sz="2200" dirty="0">
                <a:solidFill>
                  <a:schemeClr val="accent1">
                    <a:lumMod val="50000"/>
                  </a:schemeClr>
                </a:solidFill>
              </a:rPr>
            </a:br>
            <a:r>
              <a:rPr lang="en-US" altLang="ja-JP" sz="2200" dirty="0">
                <a:solidFill>
                  <a:schemeClr val="accent1">
                    <a:lumMod val="50000"/>
                  </a:schemeClr>
                </a:solidFill>
              </a:rPr>
              <a:t>Harvard Advanced Leadership Initiative 2018</a:t>
            </a:r>
            <a:br>
              <a:rPr lang="en-US" altLang="ja-JP" sz="2200" dirty="0">
                <a:solidFill>
                  <a:schemeClr val="accent1">
                    <a:lumMod val="50000"/>
                  </a:schemeClr>
                </a:solidFill>
              </a:rPr>
            </a:br>
            <a:br>
              <a:rPr lang="en-US" altLang="ja-JP" sz="2200" dirty="0">
                <a:solidFill>
                  <a:schemeClr val="accent1">
                    <a:lumMod val="50000"/>
                  </a:schemeClr>
                </a:solidFill>
              </a:rPr>
            </a:br>
            <a:r>
              <a:rPr lang="en-US" altLang="ja-JP" sz="2200" dirty="0">
                <a:solidFill>
                  <a:schemeClr val="accent1">
                    <a:lumMod val="50000"/>
                  </a:schemeClr>
                </a:solidFill>
              </a:rPr>
              <a:t>Fellow </a:t>
            </a:r>
            <a:r>
              <a:rPr lang="ja-JP" altLang="en-US" sz="2200" dirty="0">
                <a:solidFill>
                  <a:schemeClr val="accent1">
                    <a:lumMod val="50000"/>
                  </a:schemeClr>
                </a:solidFill>
              </a:rPr>
              <a:t>　有馬充美</a:t>
            </a:r>
          </a:p>
        </p:txBody>
      </p:sp>
    </p:spTree>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01261" y="827893"/>
            <a:ext cx="7294599" cy="934645"/>
          </a:xfrm>
        </p:spPr>
        <p:txBody>
          <a:bodyPr/>
          <a:lstStyle/>
          <a:p>
            <a:r>
              <a:rPr lang="ja-JP" altLang="en-US" dirty="0"/>
              <a:t>プログラムの特徴</a:t>
            </a:r>
            <a:endParaRPr kumimoji="1" lang="ja-JP" altLang="en-US" dirty="0"/>
          </a:p>
        </p:txBody>
      </p:sp>
      <p:sp>
        <p:nvSpPr>
          <p:cNvPr id="4" name="スライド番号プレースホルダー 3"/>
          <p:cNvSpPr>
            <a:spLocks noGrp="1"/>
          </p:cNvSpPr>
          <p:nvPr>
            <p:ph type="sldNum" sz="quarter" idx="12"/>
          </p:nvPr>
        </p:nvSpPr>
        <p:spPr/>
        <p:txBody>
          <a:bodyPr/>
          <a:lstStyle/>
          <a:p>
            <a:fld id="{C887970C-2542-48CC-9DE6-D2CFBF363BF1}" type="slidenum">
              <a:rPr kumimoji="1" lang="ja-JP" altLang="en-US" smtClean="0"/>
              <a:t>2</a:t>
            </a:fld>
            <a:endParaRPr kumimoji="1" lang="ja-JP" altLang="en-US" dirty="0"/>
          </a:p>
        </p:txBody>
      </p:sp>
      <p:sp>
        <p:nvSpPr>
          <p:cNvPr id="3" name="テキスト ボックス 2"/>
          <p:cNvSpPr txBox="1"/>
          <p:nvPr/>
        </p:nvSpPr>
        <p:spPr>
          <a:xfrm>
            <a:off x="504844" y="2238151"/>
            <a:ext cx="11434588" cy="4524315"/>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b="1" dirty="0">
                <a:solidFill>
                  <a:srgbClr val="FF0000"/>
                </a:solidFill>
              </a:rPr>
              <a:t>米国の発達理論研究機関である「</a:t>
            </a:r>
            <a:r>
              <a:rPr kumimoji="1" lang="en-US" altLang="ja-JP" b="1" dirty="0">
                <a:solidFill>
                  <a:srgbClr val="FF0000"/>
                </a:solidFill>
              </a:rPr>
              <a:t>Lectica</a:t>
            </a:r>
            <a:r>
              <a:rPr kumimoji="1" lang="ja-JP" altLang="en-US" b="1" dirty="0">
                <a:solidFill>
                  <a:srgbClr val="FF0000"/>
                </a:solidFill>
              </a:rPr>
              <a:t>」の研究</a:t>
            </a:r>
            <a:r>
              <a:rPr kumimoji="1" lang="ja-JP" altLang="en-US" dirty="0"/>
              <a:t>に基づく、１）</a:t>
            </a:r>
            <a:r>
              <a:rPr kumimoji="1" lang="ja-JP" altLang="en-US" b="1" dirty="0"/>
              <a:t>リーダーシップスキルの定義</a:t>
            </a:r>
            <a:r>
              <a:rPr kumimoji="1" lang="ja-JP" altLang="en-US" dirty="0"/>
              <a:t>、２）</a:t>
            </a:r>
            <a:r>
              <a:rPr kumimoji="1" lang="ja-JP" altLang="en-US" b="1" dirty="0"/>
              <a:t>アセスメント</a:t>
            </a:r>
            <a:r>
              <a:rPr kumimoji="1" lang="ja-JP" altLang="en-US" dirty="0"/>
              <a:t>、３）</a:t>
            </a:r>
            <a:r>
              <a:rPr kumimoji="1" lang="ja-JP" altLang="en-US" b="1" dirty="0"/>
              <a:t>スキル向上に向けた学びのサイクルの実践</a:t>
            </a:r>
            <a:r>
              <a:rPr kumimoji="1" lang="ja-JP" altLang="en-US" dirty="0"/>
              <a:t>が一体となったプログラム。</a:t>
            </a:r>
            <a:endParaRPr kumimoji="1" lang="en-US" altLang="ja-JP" dirty="0"/>
          </a:p>
          <a:p>
            <a:r>
              <a:rPr kumimoji="1" lang="ja-JP" altLang="en-US" dirty="0"/>
              <a:t>　</a:t>
            </a:r>
            <a:endParaRPr kumimoji="1" lang="en-US" altLang="ja-JP" sz="1200" dirty="0"/>
          </a:p>
          <a:p>
            <a:pPr marL="285750" indent="-285750">
              <a:buFont typeface="Wingdings" panose="05000000000000000000" pitchFamily="2" charset="2"/>
              <a:buChar char="Ø"/>
            </a:pPr>
            <a:r>
              <a:rPr kumimoji="1" lang="ja-JP" altLang="en-US" dirty="0"/>
              <a:t>知識や情報を一方的に提供する講習や、具体的ながら自身の文脈とは必ずしも一致しないケーススタディーとは一線を画し、</a:t>
            </a:r>
            <a:r>
              <a:rPr kumimoji="1" lang="ja-JP" altLang="en-US" b="1" dirty="0"/>
              <a:t>現実の課題に適用できる「スキル」を受講生自身が直面する環境下で獲得しつつ、それらスキル発揮の基盤となる「認知構造」の成長を促進すること</a:t>
            </a:r>
            <a:r>
              <a:rPr kumimoji="1" lang="ja-JP" altLang="en-US" dirty="0"/>
              <a:t>を目指す。</a:t>
            </a:r>
            <a:endParaRPr kumimoji="1" lang="en-US" altLang="ja-JP" dirty="0"/>
          </a:p>
          <a:p>
            <a:pPr marL="285750" indent="-285750">
              <a:buFont typeface="Wingdings" panose="05000000000000000000" pitchFamily="2" charset="2"/>
              <a:buChar char="Ø"/>
            </a:pPr>
            <a:endParaRPr kumimoji="1" lang="en-US" altLang="ja-JP" dirty="0"/>
          </a:p>
          <a:p>
            <a:pPr marL="342900" indent="-342900">
              <a:buFont typeface="Wingdings" panose="05000000000000000000" pitchFamily="2" charset="2"/>
              <a:buChar char="Ø"/>
            </a:pPr>
            <a:r>
              <a:rPr kumimoji="1" lang="ja-JP" altLang="en-US" dirty="0"/>
              <a:t>アセスメントの結果を踏まえ、各自のニーズや職場等で期待される役割も加味して受講生に</a:t>
            </a:r>
            <a:r>
              <a:rPr kumimoji="1" lang="ja-JP" altLang="en-US" b="1" dirty="0"/>
              <a:t>最適のストレッチ目標</a:t>
            </a:r>
            <a:r>
              <a:rPr kumimoji="1" lang="ja-JP" altLang="en-US" dirty="0"/>
              <a:t>を定め、その目標に応じた学習（成長）プランを策定。</a:t>
            </a:r>
            <a:endParaRPr kumimoji="1" lang="en-US" altLang="ja-JP" dirty="0"/>
          </a:p>
          <a:p>
            <a:pPr marL="342900" indent="-342900">
              <a:buFont typeface="Wingdings" panose="05000000000000000000" pitchFamily="2" charset="2"/>
              <a:buChar char="Ø"/>
            </a:pPr>
            <a:endParaRPr kumimoji="1" lang="en-US" altLang="ja-JP" dirty="0"/>
          </a:p>
          <a:p>
            <a:pPr marL="342900" indent="-342900">
              <a:buFont typeface="Wingdings" panose="05000000000000000000" pitchFamily="2" charset="2"/>
              <a:buChar char="Ø"/>
            </a:pPr>
            <a:r>
              <a:rPr kumimoji="1" lang="ja-JP" altLang="en-US" dirty="0"/>
              <a:t>学習（成長）プランは、「</a:t>
            </a:r>
            <a:r>
              <a:rPr kumimoji="1" lang="ja-JP" altLang="en-US" b="1" dirty="0"/>
              <a:t>脳が学びたいように学ぶ」べく設計</a:t>
            </a:r>
            <a:r>
              <a:rPr kumimoji="1" lang="ja-JP" altLang="en-US" dirty="0"/>
              <a:t>されており、このような学習スタイルを身に着けることで、</a:t>
            </a:r>
            <a:r>
              <a:rPr kumimoji="1" lang="ja-JP" altLang="en-US" b="1" dirty="0"/>
              <a:t>一生を通じて主体的に学ぶための「学び体質」</a:t>
            </a:r>
            <a:r>
              <a:rPr kumimoji="1" lang="en-US" altLang="ja-JP" b="1" dirty="0"/>
              <a:t>Learning Agility</a:t>
            </a:r>
            <a:r>
              <a:rPr kumimoji="1" lang="ja-JP" altLang="en-US" b="1" dirty="0"/>
              <a:t>を涵養</a:t>
            </a:r>
            <a:r>
              <a:rPr kumimoji="1" lang="ja-JP" altLang="en-US" dirty="0"/>
              <a:t>する。</a:t>
            </a:r>
            <a:endParaRPr kumimoji="1" lang="en-US" altLang="ja-JP" dirty="0"/>
          </a:p>
          <a:p>
            <a:endParaRPr kumimoji="1" lang="en-US" altLang="ja-JP" dirty="0"/>
          </a:p>
          <a:p>
            <a:pPr marL="342900" indent="-342900">
              <a:buFont typeface="Wingdings" panose="05000000000000000000" pitchFamily="2" charset="2"/>
              <a:buChar char="Ø"/>
            </a:pPr>
            <a:r>
              <a:rPr kumimoji="1" lang="ja-JP" altLang="en-US" dirty="0"/>
              <a:t>同じような目標を持つ仲間の集うコミュニティーとして、成長に不可欠な</a:t>
            </a:r>
            <a:r>
              <a:rPr kumimoji="1" lang="ja-JP" altLang="en-US" b="1" dirty="0"/>
              <a:t>心理的に安全な環境</a:t>
            </a:r>
            <a:r>
              <a:rPr kumimoji="1" lang="ja-JP" altLang="en-US" dirty="0"/>
              <a:t>を提供。</a:t>
            </a:r>
            <a:endParaRPr kumimoji="1" lang="en-US" altLang="ja-JP" dirty="0"/>
          </a:p>
          <a:p>
            <a:pPr marL="342900" indent="-342900">
              <a:buFont typeface="Wingdings" panose="05000000000000000000" pitchFamily="2" charset="2"/>
              <a:buChar char="Ø"/>
            </a:pPr>
            <a:endParaRPr kumimoji="1" lang="en-US" altLang="ja-JP" dirty="0"/>
          </a:p>
          <a:p>
            <a:pPr marL="342900" indent="-342900">
              <a:buFont typeface="Wingdings" panose="05000000000000000000" pitchFamily="2" charset="2"/>
              <a:buChar char="Ø"/>
            </a:pPr>
            <a:r>
              <a:rPr kumimoji="1" lang="ja-JP" altLang="en-US" dirty="0"/>
              <a:t>派遣元の企業向けには、講師及び受講者から本プログラムを通じた学びの理論や実践状況をレポート。</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ボードルーム">
  <a:themeElements>
    <a:clrScheme name="イオン ボードルーム">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イオン ボードルーム">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ボードルーム">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1784</TotalTime>
  <Words>320</Words>
  <Application>Microsoft Office PowerPoint</Application>
  <PresentationFormat>ワイド画面</PresentationFormat>
  <Paragraphs>14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游ゴシック</vt:lpstr>
      <vt:lpstr>Arial</vt:lpstr>
      <vt:lpstr>Century Gothic</vt:lpstr>
      <vt:lpstr>Wingdings</vt:lpstr>
      <vt:lpstr>Wingdings 3</vt:lpstr>
      <vt:lpstr>イオン ボードルーム</vt:lpstr>
      <vt:lpstr>PowerPoint プレゼンテーション</vt:lpstr>
      <vt:lpstr>プログラムの特徴</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リーダーシップ育成プログラムの開発について</dc:title>
  <dc:creator>ATSUMI ARIMA</dc:creator>
  <cp:lastModifiedBy>ATSUMI ARIMA</cp:lastModifiedBy>
  <cp:revision>389</cp:revision>
  <cp:lastPrinted>2020-03-18T23:10:09Z</cp:lastPrinted>
  <dcterms:created xsi:type="dcterms:W3CDTF">2020-03-18T19:25:55Z</dcterms:created>
  <dcterms:modified xsi:type="dcterms:W3CDTF">2022-04-07T12:27:24Z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1033-2.0.0.3240</vt:lpwstr>
  </property>
</Properties>
</file>